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7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8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B7BAF-C479-405D-AB47-F4F901B85BD8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64118-D4D9-4724-9405-804924A9F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12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Notes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Title of Presentation | Office | Presenter | Audience | Date of Presentation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91C426-6272-4E6C-A946-B2BFF8205506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41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7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0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07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CMS-template_background_new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0" descr="Y:\CG-925\COMMUN~1\CROSS_~1\BRANDI~1\CG-9_B~1\MISSIO~1\MIADE6~1\MISSIO~1\MISSIO~1\DCMS_Mission Support_wordmark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85" y="6042026"/>
            <a:ext cx="3170767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78970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0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8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5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6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3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5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1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7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06906-7EB5-4499-8E58-172C52F36285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F985F-439E-4617-91DB-5E8BD9F49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4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ine.b.neeley@uscg.mi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/>
          <p:cNvSpPr>
            <a:spLocks noChangeArrowheads="1"/>
          </p:cNvSpPr>
          <p:nvPr/>
        </p:nvSpPr>
        <p:spPr bwMode="auto">
          <a:xfrm>
            <a:off x="2293939" y="2208214"/>
            <a:ext cx="76215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en-US" sz="4000" b="1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243" name="Rectangle 15"/>
          <p:cNvSpPr>
            <a:spLocks noChangeArrowheads="1"/>
          </p:cNvSpPr>
          <p:nvPr/>
        </p:nvSpPr>
        <p:spPr bwMode="auto">
          <a:xfrm>
            <a:off x="1752600" y="5105400"/>
            <a:ext cx="71628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5000"/>
              </a:spcAft>
            </a:pPr>
            <a:endParaRPr lang="en-US" altLang="en-US" b="1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514360" y="691836"/>
            <a:ext cx="88646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CG-11/HSWL Priorities and Initiatives</a:t>
            </a:r>
          </a:p>
          <a:p>
            <a:pPr algn="ctr" eaLnBrk="1" hangingPunct="1"/>
            <a:r>
              <a:rPr lang="en-US" alt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08Sep2021</a:t>
            </a:r>
          </a:p>
          <a:p>
            <a:pPr algn="ctr" eaLnBrk="1" hangingPunct="1"/>
            <a:endParaRPr lang="en-US" altLang="en-US" sz="32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2021 Annual CG National Retiree Council Meeting</a:t>
            </a:r>
          </a:p>
          <a:p>
            <a:pPr algn="ctr" eaLnBrk="1" hangingPunct="1"/>
            <a:r>
              <a:rPr lang="en-US" alt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  <a:p>
            <a:pPr algn="ctr" eaLnBrk="1" hangingPunct="1"/>
            <a:r>
              <a:rPr lang="en-US" alt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LCDR Kristine Neeley &amp; Mr. John Allen</a:t>
            </a:r>
          </a:p>
          <a:p>
            <a:pPr algn="ctr" eaLnBrk="1" hangingPunct="1"/>
            <a:r>
              <a:rPr lang="en-US" alt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CG-1122</a:t>
            </a:r>
          </a:p>
          <a:p>
            <a:pPr algn="ctr" eaLnBrk="1" hangingPunct="1"/>
            <a:endParaRPr lang="en-US" altLang="en-US" sz="32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Mr. Jeremy Schneider</a:t>
            </a:r>
          </a:p>
          <a:p>
            <a:pPr algn="ctr" eaLnBrk="1" hangingPunct="1"/>
            <a:r>
              <a:rPr lang="en-US" alt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TRICARE Policy &amp; Programs</a:t>
            </a:r>
          </a:p>
          <a:p>
            <a:pPr algn="ctr" eaLnBrk="1" hangingPunct="1"/>
            <a:endParaRPr lang="en-US" altLang="en-US" sz="28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48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1216" y="1494763"/>
            <a:ext cx="1051107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lvl="2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COVID-19 Response</a:t>
            </a:r>
          </a:p>
          <a:p>
            <a:pPr marL="1714500" lvl="3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1257300" lvl="2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3000" b="1" dirty="0" smtClean="0">
                <a:solidFill>
                  <a:schemeClr val="bg1"/>
                </a:solidFill>
              </a:rPr>
              <a:t>External Support</a:t>
            </a:r>
          </a:p>
          <a:p>
            <a:pPr marL="1714500" lvl="3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Cutter Deployments</a:t>
            </a:r>
          </a:p>
          <a:p>
            <a:pPr marL="1714500" lvl="3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Southwest Border</a:t>
            </a:r>
          </a:p>
          <a:p>
            <a:pPr marL="1714500" lvl="3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National Disaster</a:t>
            </a:r>
          </a:p>
          <a:p>
            <a:pPr marL="2171700" lvl="4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Haiti</a:t>
            </a:r>
          </a:p>
          <a:p>
            <a:pPr marL="2171700" lvl="4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New Orleans</a:t>
            </a:r>
          </a:p>
          <a:p>
            <a:pPr marL="2171700" lvl="4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1257300" lvl="2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Coast Guard Care Anywhere telehealth program</a:t>
            </a:r>
          </a:p>
          <a:p>
            <a:pPr marL="1257300" lvl="2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marL="1257300" lvl="2" indent="-3429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MHS Genesis implementation timelines, progress, and challenges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	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7757" y="426101"/>
            <a:ext cx="7767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Current Medical Ops/Priorities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7085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8711" y="1506638"/>
            <a:ext cx="105110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28900" lvl="5" indent="-342900"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bg1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Budget Formulation Initiatives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Medical Contingency Team model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HS rating reconstitution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Child Development Centers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7757" y="426101"/>
            <a:ext cx="7767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CG-11/HSWL Initiatives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1172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7596" y="1136167"/>
            <a:ext cx="11244404" cy="6776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Plan Ahead!  1-2 years out from separating from service you should build your plan!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Make contact with your supporting USCG clinic and Health Record Custodian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Gather outside medical care records/test results for all care received while in service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Create scanned version of all records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Follow VA Guidelines for submitting claim if you are planning on filing claim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If not filing claim, schedule physical with your supporting clinic</a:t>
            </a: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Ensure Separation Physical completed and in Service Treatment Record prior to separation.</a:t>
            </a:r>
          </a:p>
          <a:p>
            <a:pPr lvl="0"/>
            <a:endParaRPr lang="en-US" sz="2000" dirty="0" smtClean="0">
              <a:solidFill>
                <a:prstClr val="white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Point of Contact for USCG program and policy if local clinic not able to assist:</a:t>
            </a:r>
          </a:p>
          <a:p>
            <a:r>
              <a:rPr lang="en-US" sz="2000" dirty="0">
                <a:solidFill>
                  <a:schemeClr val="bg1"/>
                </a:solidFill>
              </a:rPr>
              <a:t>	LCDR </a:t>
            </a:r>
            <a:r>
              <a:rPr lang="en-US" sz="2000" dirty="0" smtClean="0">
                <a:solidFill>
                  <a:schemeClr val="bg1"/>
                </a:solidFill>
              </a:rPr>
              <a:t>Kristine Neeley </a:t>
            </a:r>
            <a:r>
              <a:rPr lang="en-US" sz="2000" dirty="0" smtClean="0">
                <a:solidFill>
                  <a:schemeClr val="bg1"/>
                </a:solidFill>
                <a:hlinkClick r:id="rId2"/>
              </a:rPr>
              <a:t>Kristine.b.neeley@uscg.mil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prstClr val="white"/>
              </a:solidFill>
            </a:endParaRPr>
          </a:p>
          <a:p>
            <a:pPr lvl="0"/>
            <a:endParaRPr lang="en-US" sz="2400" dirty="0">
              <a:solidFill>
                <a:prstClr val="white"/>
              </a:solidFill>
            </a:endParaRPr>
          </a:p>
          <a:p>
            <a:pPr lvl="0"/>
            <a:endParaRPr lang="en-US" sz="2400" dirty="0">
              <a:solidFill>
                <a:prstClr val="white"/>
              </a:solidFill>
            </a:endParaRPr>
          </a:p>
          <a:p>
            <a:pPr lvl="0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2744" y="331099"/>
            <a:ext cx="7767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USCG Transition </a:t>
            </a:r>
            <a:r>
              <a:rPr lang="en-US" sz="3600" dirty="0">
                <a:solidFill>
                  <a:schemeClr val="bg1"/>
                </a:solidFill>
              </a:rPr>
              <a:t>M</a:t>
            </a:r>
            <a:r>
              <a:rPr lang="en-US" sz="3600" dirty="0" smtClean="0">
                <a:solidFill>
                  <a:schemeClr val="bg1"/>
                </a:solidFill>
              </a:rPr>
              <a:t>ember Process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649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650D01C78DF4BABBDA00B8EC0335E" ma:contentTypeVersion="11" ma:contentTypeDescription="Create a new document." ma:contentTypeScope="" ma:versionID="1bb4cdfb1eca12d98f0aee15b6bff0e3">
  <xsd:schema xmlns:xsd="http://www.w3.org/2001/XMLSchema" xmlns:xs="http://www.w3.org/2001/XMLSchema" xmlns:p="http://schemas.microsoft.com/office/2006/metadata/properties" xmlns:ns3="acb27e22-ffb2-4aad-b6d8-1c7e8cc4009b" xmlns:ns4="d1281bb0-e2fb-4b5f-9c85-675a50035d3a" targetNamespace="http://schemas.microsoft.com/office/2006/metadata/properties" ma:root="true" ma:fieldsID="27c610dfa38a6fea56f5c1ab7a024a09" ns3:_="" ns4:_="">
    <xsd:import namespace="acb27e22-ffb2-4aad-b6d8-1c7e8cc4009b"/>
    <xsd:import namespace="d1281bb0-e2fb-4b5f-9c85-675a50035d3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b27e22-ffb2-4aad-b6d8-1c7e8cc400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281bb0-e2fb-4b5f-9c85-675a50035d3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6EF6C9-8791-469B-8061-D93DB037372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1281bb0-e2fb-4b5f-9c85-675a50035d3a"/>
    <ds:schemaRef ds:uri="http://purl.org/dc/terms/"/>
    <ds:schemaRef ds:uri="http://schemas.openxmlformats.org/package/2006/metadata/core-properties"/>
    <ds:schemaRef ds:uri="acb27e22-ffb2-4aad-b6d8-1c7e8cc4009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A12E5DC-2732-4AFB-8980-3C61B14D5A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678C1F-B60B-4EAC-B580-1D3ABF8965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b27e22-ffb2-4aad-b6d8-1c7e8cc4009b"/>
    <ds:schemaRef ds:uri="d1281bb0-e2fb-4b5f-9c85-675a50035d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200</Words>
  <Application>Microsoft Office PowerPoint</Application>
  <PresentationFormat>Widescreen</PresentationFormat>
  <Paragraphs>57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Marks, Ian W LCDR</dc:creator>
  <cp:lastModifiedBy>Hinds, Robert C CIV USCG HQS (USA)</cp:lastModifiedBy>
  <cp:revision>14</cp:revision>
  <dcterms:created xsi:type="dcterms:W3CDTF">2021-04-13T21:15:34Z</dcterms:created>
  <dcterms:modified xsi:type="dcterms:W3CDTF">2021-09-08T02:34:04Z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0x0101006BA650D01C78DF4BABBDA00B8EC0335E</vt:lpwstr>
  </property>
</Properties>
</file>